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7.xml" ContentType="application/vnd.openxmlformats-officedocument.theme+xml"/>
  <Override PartName="/ppt/slideLayouts/slideLayout2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8" r:id="rId4"/>
    <p:sldMasterId id="2147483655" r:id="rId5"/>
    <p:sldMasterId id="2147483716" r:id="rId6"/>
    <p:sldMasterId id="2147483660" r:id="rId7"/>
    <p:sldMasterId id="2147483662" r:id="rId8"/>
    <p:sldMasterId id="2147483664" r:id="rId9"/>
    <p:sldMasterId id="2147483668" r:id="rId10"/>
    <p:sldMasterId id="2147483671" r:id="rId11"/>
  </p:sldMasterIdLst>
  <p:notesMasterIdLst>
    <p:notesMasterId r:id="rId22"/>
  </p:notesMasterIdLst>
  <p:handoutMasterIdLst>
    <p:handoutMasterId r:id="rId23"/>
  </p:handoutMasterIdLst>
  <p:sldIdLst>
    <p:sldId id="2503" r:id="rId12"/>
    <p:sldId id="2498" r:id="rId13"/>
    <p:sldId id="2499" r:id="rId14"/>
    <p:sldId id="2500" r:id="rId15"/>
    <p:sldId id="2501" r:id="rId16"/>
    <p:sldId id="2502" r:id="rId17"/>
    <p:sldId id="2504" r:id="rId18"/>
    <p:sldId id="2505" r:id="rId19"/>
    <p:sldId id="2506" r:id="rId20"/>
    <p:sldId id="2507" r:id="rId21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86EA613-4AAD-8F44-8E93-041B6DE43F43}">
          <p14:sldIdLst>
            <p14:sldId id="2503"/>
            <p14:sldId id="2498"/>
            <p14:sldId id="2499"/>
            <p14:sldId id="2500"/>
            <p14:sldId id="2501"/>
            <p14:sldId id="2502"/>
            <p14:sldId id="2504"/>
            <p14:sldId id="2505"/>
            <p14:sldId id="2506"/>
            <p14:sldId id="250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FF0000"/>
    <a:srgbClr val="FFFFFF"/>
    <a:srgbClr val="FF5050"/>
    <a:srgbClr val="969696"/>
    <a:srgbClr val="4D4D4D"/>
    <a:srgbClr val="E2F1FA"/>
    <a:srgbClr val="EAEAEA"/>
    <a:srgbClr val="C0C0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8" autoAdjust="0"/>
    <p:restoredTop sz="95141" autoAdjust="0"/>
  </p:normalViewPr>
  <p:slideViewPr>
    <p:cSldViewPr>
      <p:cViewPr varScale="1">
        <p:scale>
          <a:sx n="100" d="100"/>
          <a:sy n="100" d="100"/>
        </p:scale>
        <p:origin x="1992" y="168"/>
      </p:cViewPr>
      <p:guideLst/>
    </p:cSldViewPr>
  </p:slideViewPr>
  <p:outlineViewPr>
    <p:cViewPr>
      <p:scale>
        <a:sx n="33" d="100"/>
        <a:sy n="33" d="100"/>
      </p:scale>
      <p:origin x="0" y="-3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1624" y="1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本貴之" userId="e24679ab-a5a3-41ee-bfa4-f34f524a6e7c" providerId="ADAL" clId="{7EED3F98-857A-DF4A-A1CC-51591F1B0D8D}"/>
    <pc:docChg chg="addSld modSld">
      <pc:chgData name="石本貴之" userId="e24679ab-a5a3-41ee-bfa4-f34f524a6e7c" providerId="ADAL" clId="{7EED3F98-857A-DF4A-A1CC-51591F1B0D8D}" dt="2023-11-22T00:55:25.655" v="2" actId="1076"/>
      <pc:docMkLst>
        <pc:docMk/>
      </pc:docMkLst>
      <pc:sldChg chg="modSp add mod">
        <pc:chgData name="石本貴之" userId="e24679ab-a5a3-41ee-bfa4-f34f524a6e7c" providerId="ADAL" clId="{7EED3F98-857A-DF4A-A1CC-51591F1B0D8D}" dt="2023-11-22T00:55:25.655" v="2" actId="1076"/>
        <pc:sldMkLst>
          <pc:docMk/>
          <pc:sldMk cId="774769050" sldId="925"/>
        </pc:sldMkLst>
        <pc:spChg chg="mod">
          <ac:chgData name="石本貴之" userId="e24679ab-a5a3-41ee-bfa4-f34f524a6e7c" providerId="ADAL" clId="{7EED3F98-857A-DF4A-A1CC-51591F1B0D8D}" dt="2023-11-22T00:55:25.655" v="2" actId="1076"/>
          <ac:spMkLst>
            <pc:docMk/>
            <pc:sldMk cId="774769050" sldId="925"/>
            <ac:spMk id="3" creationId="{9214B3C7-F5D2-88E5-D3A6-46781151600F}"/>
          </ac:spMkLst>
        </pc:spChg>
        <pc:picChg chg="mod">
          <ac:chgData name="石本貴之" userId="e24679ab-a5a3-41ee-bfa4-f34f524a6e7c" providerId="ADAL" clId="{7EED3F98-857A-DF4A-A1CC-51591F1B0D8D}" dt="2023-11-22T00:55:23.554" v="1" actId="1076"/>
          <ac:picMkLst>
            <pc:docMk/>
            <pc:sldMk cId="774769050" sldId="925"/>
            <ac:picMk id="2" creationId="{8076D338-B6D7-D057-F81B-8894C9DBF26B}"/>
          </ac:picMkLst>
        </pc:picChg>
      </pc:sldChg>
    </pc:docChg>
  </pc:docChgLst>
  <pc:docChgLst>
    <pc:chgData name="石本貴之" userId="e24679ab-a5a3-41ee-bfa4-f34f524a6e7c" providerId="ADAL" clId="{2ADD3F3A-C7E5-2D4F-86C6-90692C8AD0AF}"/>
    <pc:docChg chg="delSld modSection">
      <pc:chgData name="石本貴之" userId="e24679ab-a5a3-41ee-bfa4-f34f524a6e7c" providerId="ADAL" clId="{2ADD3F3A-C7E5-2D4F-86C6-90692C8AD0AF}" dt="2023-11-28T09:05:36.951" v="37" actId="2696"/>
      <pc:docMkLst>
        <pc:docMk/>
      </pc:docMkLst>
      <pc:sldChg chg="del">
        <pc:chgData name="石本貴之" userId="e24679ab-a5a3-41ee-bfa4-f34f524a6e7c" providerId="ADAL" clId="{2ADD3F3A-C7E5-2D4F-86C6-90692C8AD0AF}" dt="2023-11-28T09:05:36.854" v="11" actId="2696"/>
        <pc:sldMkLst>
          <pc:docMk/>
          <pc:sldMk cId="774769050" sldId="925"/>
        </pc:sldMkLst>
      </pc:sldChg>
      <pc:sldChg chg="del">
        <pc:chgData name="石本貴之" userId="e24679ab-a5a3-41ee-bfa4-f34f524a6e7c" providerId="ADAL" clId="{2ADD3F3A-C7E5-2D4F-86C6-90692C8AD0AF}" dt="2023-11-28T09:05:36.951" v="37" actId="2696"/>
        <pc:sldMkLst>
          <pc:docMk/>
          <pc:sldMk cId="698650303" sldId="1993"/>
        </pc:sldMkLst>
      </pc:sldChg>
      <pc:sldChg chg="del">
        <pc:chgData name="石本貴之" userId="e24679ab-a5a3-41ee-bfa4-f34f524a6e7c" providerId="ADAL" clId="{2ADD3F3A-C7E5-2D4F-86C6-90692C8AD0AF}" dt="2023-11-28T09:05:36.853" v="10" actId="2696"/>
        <pc:sldMkLst>
          <pc:docMk/>
          <pc:sldMk cId="2786524938" sldId="2459"/>
        </pc:sldMkLst>
      </pc:sldChg>
      <pc:sldChg chg="del">
        <pc:chgData name="石本貴之" userId="e24679ab-a5a3-41ee-bfa4-f34f524a6e7c" providerId="ADAL" clId="{2ADD3F3A-C7E5-2D4F-86C6-90692C8AD0AF}" dt="2023-11-28T09:05:36.828" v="3" actId="2696"/>
        <pc:sldMkLst>
          <pc:docMk/>
          <pc:sldMk cId="2966620385" sldId="2460"/>
        </pc:sldMkLst>
      </pc:sldChg>
      <pc:sldChg chg="del">
        <pc:chgData name="石本貴之" userId="e24679ab-a5a3-41ee-bfa4-f34f524a6e7c" providerId="ADAL" clId="{2ADD3F3A-C7E5-2D4F-86C6-90692C8AD0AF}" dt="2023-11-28T09:05:36.869" v="19" actId="2696"/>
        <pc:sldMkLst>
          <pc:docMk/>
          <pc:sldMk cId="676653449" sldId="2461"/>
        </pc:sldMkLst>
      </pc:sldChg>
      <pc:sldChg chg="del">
        <pc:chgData name="石本貴之" userId="e24679ab-a5a3-41ee-bfa4-f34f524a6e7c" providerId="ADAL" clId="{2ADD3F3A-C7E5-2D4F-86C6-90692C8AD0AF}" dt="2023-11-28T09:05:36.882" v="26" actId="2696"/>
        <pc:sldMkLst>
          <pc:docMk/>
          <pc:sldMk cId="1562932510" sldId="2463"/>
        </pc:sldMkLst>
      </pc:sldChg>
      <pc:sldChg chg="del">
        <pc:chgData name="石本貴之" userId="e24679ab-a5a3-41ee-bfa4-f34f524a6e7c" providerId="ADAL" clId="{2ADD3F3A-C7E5-2D4F-86C6-90692C8AD0AF}" dt="2023-11-28T09:05:36.840" v="9" actId="2696"/>
        <pc:sldMkLst>
          <pc:docMk/>
          <pc:sldMk cId="4171612058" sldId="2465"/>
        </pc:sldMkLst>
      </pc:sldChg>
      <pc:sldChg chg="del">
        <pc:chgData name="石本貴之" userId="e24679ab-a5a3-41ee-bfa4-f34f524a6e7c" providerId="ADAL" clId="{2ADD3F3A-C7E5-2D4F-86C6-90692C8AD0AF}" dt="2023-11-28T09:05:36.834" v="6" actId="2696"/>
        <pc:sldMkLst>
          <pc:docMk/>
          <pc:sldMk cId="1148810040" sldId="2466"/>
        </pc:sldMkLst>
      </pc:sldChg>
      <pc:sldChg chg="del">
        <pc:chgData name="石本貴之" userId="e24679ab-a5a3-41ee-bfa4-f34f524a6e7c" providerId="ADAL" clId="{2ADD3F3A-C7E5-2D4F-86C6-90692C8AD0AF}" dt="2023-11-28T09:05:36.829" v="4" actId="2696"/>
        <pc:sldMkLst>
          <pc:docMk/>
          <pc:sldMk cId="1430892122" sldId="2467"/>
        </pc:sldMkLst>
      </pc:sldChg>
      <pc:sldChg chg="del">
        <pc:chgData name="石本貴之" userId="e24679ab-a5a3-41ee-bfa4-f34f524a6e7c" providerId="ADAL" clId="{2ADD3F3A-C7E5-2D4F-86C6-90692C8AD0AF}" dt="2023-11-28T09:05:36.879" v="24" actId="2696"/>
        <pc:sldMkLst>
          <pc:docMk/>
          <pc:sldMk cId="4024387798" sldId="2468"/>
        </pc:sldMkLst>
      </pc:sldChg>
      <pc:sldChg chg="del">
        <pc:chgData name="石本貴之" userId="e24679ab-a5a3-41ee-bfa4-f34f524a6e7c" providerId="ADAL" clId="{2ADD3F3A-C7E5-2D4F-86C6-90692C8AD0AF}" dt="2023-11-28T09:05:36.864" v="16" actId="2696"/>
        <pc:sldMkLst>
          <pc:docMk/>
          <pc:sldMk cId="2186856330" sldId="2469"/>
        </pc:sldMkLst>
      </pc:sldChg>
      <pc:sldChg chg="del">
        <pc:chgData name="石本貴之" userId="e24679ab-a5a3-41ee-bfa4-f34f524a6e7c" providerId="ADAL" clId="{2ADD3F3A-C7E5-2D4F-86C6-90692C8AD0AF}" dt="2023-11-28T09:05:36.861" v="15" actId="2696"/>
        <pc:sldMkLst>
          <pc:docMk/>
          <pc:sldMk cId="717059855" sldId="2471"/>
        </pc:sldMkLst>
      </pc:sldChg>
      <pc:sldChg chg="del">
        <pc:chgData name="石本貴之" userId="e24679ab-a5a3-41ee-bfa4-f34f524a6e7c" providerId="ADAL" clId="{2ADD3F3A-C7E5-2D4F-86C6-90692C8AD0AF}" dt="2023-11-28T09:05:36.873" v="21" actId="2696"/>
        <pc:sldMkLst>
          <pc:docMk/>
          <pc:sldMk cId="1713084562" sldId="2472"/>
        </pc:sldMkLst>
      </pc:sldChg>
      <pc:sldChg chg="del">
        <pc:chgData name="石本貴之" userId="e24679ab-a5a3-41ee-bfa4-f34f524a6e7c" providerId="ADAL" clId="{2ADD3F3A-C7E5-2D4F-86C6-90692C8AD0AF}" dt="2023-11-28T09:05:36.865" v="17" actId="2696"/>
        <pc:sldMkLst>
          <pc:docMk/>
          <pc:sldMk cId="3283740874" sldId="2475"/>
        </pc:sldMkLst>
      </pc:sldChg>
      <pc:sldChg chg="del">
        <pc:chgData name="石本貴之" userId="e24679ab-a5a3-41ee-bfa4-f34f524a6e7c" providerId="ADAL" clId="{2ADD3F3A-C7E5-2D4F-86C6-90692C8AD0AF}" dt="2023-11-28T09:05:36.946" v="36" actId="2696"/>
        <pc:sldMkLst>
          <pc:docMk/>
          <pc:sldMk cId="2907261006" sldId="2476"/>
        </pc:sldMkLst>
      </pc:sldChg>
      <pc:sldChg chg="del">
        <pc:chgData name="石本貴之" userId="e24679ab-a5a3-41ee-bfa4-f34f524a6e7c" providerId="ADAL" clId="{2ADD3F3A-C7E5-2D4F-86C6-90692C8AD0AF}" dt="2023-11-28T09:05:36.884" v="27" actId="2696"/>
        <pc:sldMkLst>
          <pc:docMk/>
          <pc:sldMk cId="3150350522" sldId="2477"/>
        </pc:sldMkLst>
      </pc:sldChg>
      <pc:sldChg chg="del">
        <pc:chgData name="石本貴之" userId="e24679ab-a5a3-41ee-bfa4-f34f524a6e7c" providerId="ADAL" clId="{2ADD3F3A-C7E5-2D4F-86C6-90692C8AD0AF}" dt="2023-11-28T09:05:36.871" v="20" actId="2696"/>
        <pc:sldMkLst>
          <pc:docMk/>
          <pc:sldMk cId="2161752795" sldId="2478"/>
        </pc:sldMkLst>
      </pc:sldChg>
      <pc:sldChg chg="del">
        <pc:chgData name="石本貴之" userId="e24679ab-a5a3-41ee-bfa4-f34f524a6e7c" providerId="ADAL" clId="{2ADD3F3A-C7E5-2D4F-86C6-90692C8AD0AF}" dt="2023-11-28T09:05:36.945" v="35" actId="2696"/>
        <pc:sldMkLst>
          <pc:docMk/>
          <pc:sldMk cId="519245208" sldId="2479"/>
        </pc:sldMkLst>
      </pc:sldChg>
      <pc:sldChg chg="del">
        <pc:chgData name="石本貴之" userId="e24679ab-a5a3-41ee-bfa4-f34f524a6e7c" providerId="ADAL" clId="{2ADD3F3A-C7E5-2D4F-86C6-90692C8AD0AF}" dt="2023-11-28T09:05:36.908" v="30" actId="2696"/>
        <pc:sldMkLst>
          <pc:docMk/>
          <pc:sldMk cId="1720723023" sldId="2480"/>
        </pc:sldMkLst>
      </pc:sldChg>
      <pc:sldChg chg="del">
        <pc:chgData name="石本貴之" userId="e24679ab-a5a3-41ee-bfa4-f34f524a6e7c" providerId="ADAL" clId="{2ADD3F3A-C7E5-2D4F-86C6-90692C8AD0AF}" dt="2023-11-28T09:05:36.831" v="5" actId="2696"/>
        <pc:sldMkLst>
          <pc:docMk/>
          <pc:sldMk cId="1872256858" sldId="2481"/>
        </pc:sldMkLst>
      </pc:sldChg>
      <pc:sldChg chg="del">
        <pc:chgData name="石本貴之" userId="e24679ab-a5a3-41ee-bfa4-f34f524a6e7c" providerId="ADAL" clId="{2ADD3F3A-C7E5-2D4F-86C6-90692C8AD0AF}" dt="2023-11-28T09:05:36.824" v="1" actId="2696"/>
        <pc:sldMkLst>
          <pc:docMk/>
          <pc:sldMk cId="2431152301" sldId="2482"/>
        </pc:sldMkLst>
      </pc:sldChg>
      <pc:sldChg chg="del">
        <pc:chgData name="石本貴之" userId="e24679ab-a5a3-41ee-bfa4-f34f524a6e7c" providerId="ADAL" clId="{2ADD3F3A-C7E5-2D4F-86C6-90692C8AD0AF}" dt="2023-11-28T09:05:36.905" v="28" actId="2696"/>
        <pc:sldMkLst>
          <pc:docMk/>
          <pc:sldMk cId="536701678" sldId="2483"/>
        </pc:sldMkLst>
      </pc:sldChg>
      <pc:sldChg chg="del">
        <pc:chgData name="石本貴之" userId="e24679ab-a5a3-41ee-bfa4-f34f524a6e7c" providerId="ADAL" clId="{2ADD3F3A-C7E5-2D4F-86C6-90692C8AD0AF}" dt="2023-11-28T09:05:36.838" v="8" actId="2696"/>
        <pc:sldMkLst>
          <pc:docMk/>
          <pc:sldMk cId="3867989072" sldId="2484"/>
        </pc:sldMkLst>
      </pc:sldChg>
      <pc:sldChg chg="del">
        <pc:chgData name="石本貴之" userId="e24679ab-a5a3-41ee-bfa4-f34f524a6e7c" providerId="ADAL" clId="{2ADD3F3A-C7E5-2D4F-86C6-90692C8AD0AF}" dt="2023-11-28T09:05:36.826" v="2" actId="2696"/>
        <pc:sldMkLst>
          <pc:docMk/>
          <pc:sldMk cId="2514405737" sldId="2485"/>
        </pc:sldMkLst>
      </pc:sldChg>
      <pc:sldChg chg="del">
        <pc:chgData name="石本貴之" userId="e24679ab-a5a3-41ee-bfa4-f34f524a6e7c" providerId="ADAL" clId="{2ADD3F3A-C7E5-2D4F-86C6-90692C8AD0AF}" dt="2023-11-28T09:05:36.881" v="25" actId="2696"/>
        <pc:sldMkLst>
          <pc:docMk/>
          <pc:sldMk cId="1841442565" sldId="2486"/>
        </pc:sldMkLst>
      </pc:sldChg>
      <pc:sldChg chg="del">
        <pc:chgData name="石本貴之" userId="e24679ab-a5a3-41ee-bfa4-f34f524a6e7c" providerId="ADAL" clId="{2ADD3F3A-C7E5-2D4F-86C6-90692C8AD0AF}" dt="2023-11-28T09:05:36.943" v="34" actId="2696"/>
        <pc:sldMkLst>
          <pc:docMk/>
          <pc:sldMk cId="285916798" sldId="2487"/>
        </pc:sldMkLst>
      </pc:sldChg>
      <pc:sldChg chg="del">
        <pc:chgData name="石本貴之" userId="e24679ab-a5a3-41ee-bfa4-f34f524a6e7c" providerId="ADAL" clId="{2ADD3F3A-C7E5-2D4F-86C6-90692C8AD0AF}" dt="2023-11-28T09:05:36.835" v="7" actId="2696"/>
        <pc:sldMkLst>
          <pc:docMk/>
          <pc:sldMk cId="2856547861" sldId="2488"/>
        </pc:sldMkLst>
      </pc:sldChg>
      <pc:sldChg chg="del">
        <pc:chgData name="石本貴之" userId="e24679ab-a5a3-41ee-bfa4-f34f524a6e7c" providerId="ADAL" clId="{2ADD3F3A-C7E5-2D4F-86C6-90692C8AD0AF}" dt="2023-11-28T09:05:36.907" v="29" actId="2696"/>
        <pc:sldMkLst>
          <pc:docMk/>
          <pc:sldMk cId="1761052961" sldId="2489"/>
        </pc:sldMkLst>
      </pc:sldChg>
      <pc:sldChg chg="del">
        <pc:chgData name="石本貴之" userId="e24679ab-a5a3-41ee-bfa4-f34f524a6e7c" providerId="ADAL" clId="{2ADD3F3A-C7E5-2D4F-86C6-90692C8AD0AF}" dt="2023-11-28T09:05:36.911" v="33" actId="2696"/>
        <pc:sldMkLst>
          <pc:docMk/>
          <pc:sldMk cId="3456971176" sldId="2490"/>
        </pc:sldMkLst>
      </pc:sldChg>
      <pc:sldChg chg="del">
        <pc:chgData name="石本貴之" userId="e24679ab-a5a3-41ee-bfa4-f34f524a6e7c" providerId="ADAL" clId="{2ADD3F3A-C7E5-2D4F-86C6-90692C8AD0AF}" dt="2023-11-28T09:05:36.860" v="14" actId="2696"/>
        <pc:sldMkLst>
          <pc:docMk/>
          <pc:sldMk cId="2468032093" sldId="2491"/>
        </pc:sldMkLst>
      </pc:sldChg>
      <pc:sldChg chg="del">
        <pc:chgData name="石本貴之" userId="e24679ab-a5a3-41ee-bfa4-f34f524a6e7c" providerId="ADAL" clId="{2ADD3F3A-C7E5-2D4F-86C6-90692C8AD0AF}" dt="2023-11-28T09:05:36.876" v="23" actId="2696"/>
        <pc:sldMkLst>
          <pc:docMk/>
          <pc:sldMk cId="269872610" sldId="2492"/>
        </pc:sldMkLst>
      </pc:sldChg>
      <pc:sldChg chg="del">
        <pc:chgData name="石本貴之" userId="e24679ab-a5a3-41ee-bfa4-f34f524a6e7c" providerId="ADAL" clId="{2ADD3F3A-C7E5-2D4F-86C6-90692C8AD0AF}" dt="2023-11-28T09:05:36.874" v="22" actId="2696"/>
        <pc:sldMkLst>
          <pc:docMk/>
          <pc:sldMk cId="11161032" sldId="2493"/>
        </pc:sldMkLst>
      </pc:sldChg>
      <pc:sldChg chg="del">
        <pc:chgData name="石本貴之" userId="e24679ab-a5a3-41ee-bfa4-f34f524a6e7c" providerId="ADAL" clId="{2ADD3F3A-C7E5-2D4F-86C6-90692C8AD0AF}" dt="2023-11-28T09:05:36.857" v="13" actId="2696"/>
        <pc:sldMkLst>
          <pc:docMk/>
          <pc:sldMk cId="1191707960" sldId="2494"/>
        </pc:sldMkLst>
      </pc:sldChg>
      <pc:sldChg chg="del">
        <pc:chgData name="石本貴之" userId="e24679ab-a5a3-41ee-bfa4-f34f524a6e7c" providerId="ADAL" clId="{2ADD3F3A-C7E5-2D4F-86C6-90692C8AD0AF}" dt="2023-11-28T09:05:36.868" v="18" actId="2696"/>
        <pc:sldMkLst>
          <pc:docMk/>
          <pc:sldMk cId="2034941295" sldId="2495"/>
        </pc:sldMkLst>
      </pc:sldChg>
      <pc:sldChg chg="del">
        <pc:chgData name="石本貴之" userId="e24679ab-a5a3-41ee-bfa4-f34f524a6e7c" providerId="ADAL" clId="{2ADD3F3A-C7E5-2D4F-86C6-90692C8AD0AF}" dt="2023-11-28T09:05:36.910" v="32" actId="2696"/>
        <pc:sldMkLst>
          <pc:docMk/>
          <pc:sldMk cId="2328210707" sldId="2496"/>
        </pc:sldMkLst>
      </pc:sldChg>
      <pc:sldChg chg="del">
        <pc:chgData name="石本貴之" userId="e24679ab-a5a3-41ee-bfa4-f34f524a6e7c" providerId="ADAL" clId="{2ADD3F3A-C7E5-2D4F-86C6-90692C8AD0AF}" dt="2023-11-28T09:05:36.816" v="0" actId="2696"/>
        <pc:sldMkLst>
          <pc:docMk/>
          <pc:sldMk cId="3273986321" sldId="2497"/>
        </pc:sldMkLst>
      </pc:sldChg>
      <pc:sldMasterChg chg="delSldLayout">
        <pc:chgData name="石本貴之" userId="e24679ab-a5a3-41ee-bfa4-f34f524a6e7c" providerId="ADAL" clId="{2ADD3F3A-C7E5-2D4F-86C6-90692C8AD0AF}" dt="2023-11-28T09:05:36.909" v="31" actId="2696"/>
        <pc:sldMasterMkLst>
          <pc:docMk/>
          <pc:sldMasterMk cId="2093298996" sldId="2147483658"/>
        </pc:sldMasterMkLst>
        <pc:sldLayoutChg chg="del">
          <pc:chgData name="石本貴之" userId="e24679ab-a5a3-41ee-bfa4-f34f524a6e7c" providerId="ADAL" clId="{2ADD3F3A-C7E5-2D4F-86C6-90692C8AD0AF}" dt="2023-11-28T09:05:36.909" v="31" actId="2696"/>
          <pc:sldLayoutMkLst>
            <pc:docMk/>
            <pc:sldMasterMk cId="2093298996" sldId="2147483658"/>
            <pc:sldLayoutMk cId="98641645" sldId="2147483713"/>
          </pc:sldLayoutMkLst>
        </pc:sldLayoutChg>
      </pc:sldMasterChg>
      <pc:sldMasterChg chg="delSldLayout">
        <pc:chgData name="石本貴之" userId="e24679ab-a5a3-41ee-bfa4-f34f524a6e7c" providerId="ADAL" clId="{2ADD3F3A-C7E5-2D4F-86C6-90692C8AD0AF}" dt="2023-11-28T09:05:36.856" v="12" actId="2696"/>
        <pc:sldMasterMkLst>
          <pc:docMk/>
          <pc:sldMasterMk cId="1050468746" sldId="2147483716"/>
        </pc:sldMasterMkLst>
        <pc:sldLayoutChg chg="del">
          <pc:chgData name="石本貴之" userId="e24679ab-a5a3-41ee-bfa4-f34f524a6e7c" providerId="ADAL" clId="{2ADD3F3A-C7E5-2D4F-86C6-90692C8AD0AF}" dt="2023-11-28T09:05:36.856" v="12" actId="2696"/>
          <pc:sldLayoutMkLst>
            <pc:docMk/>
            <pc:sldMasterMk cId="1050468746" sldId="2147483716"/>
            <pc:sldLayoutMk cId="1678409295" sldId="21474837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19E59-A1BD-9F48-9928-8A71AD71B936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D13C3-D853-F347-BF75-7D8266F18B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809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2800" y="2205039"/>
            <a:ext cx="8280400" cy="1008062"/>
          </a:xfrm>
        </p:spPr>
        <p:txBody>
          <a:bodyPr anchor="t" anchorCtr="0"/>
          <a:lstStyle>
            <a:lvl1pPr algn="ctr">
              <a:lnSpc>
                <a:spcPct val="120000"/>
              </a:lnSpc>
              <a:defRPr sz="2800" b="1">
                <a:solidFill>
                  <a:srgbClr val="4D4D4D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645024"/>
            <a:ext cx="6934200" cy="587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7436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022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94FA6C8-503F-68B5-7BE2-6A254593858D}"/>
              </a:ext>
            </a:extLst>
          </p:cNvPr>
          <p:cNvSpPr txBox="1"/>
          <p:nvPr userDrawn="1"/>
        </p:nvSpPr>
        <p:spPr>
          <a:xfrm>
            <a:off x="57752" y="24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20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460" y="6575112"/>
            <a:ext cx="632346" cy="2022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 anchorCtr="0"/>
          <a:lstStyle>
            <a:lvl1pPr algn="ctr">
              <a:lnSpc>
                <a:spcPct val="12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74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7492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8284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347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00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角丸四角形 2"/>
          <p:cNvSpPr/>
          <p:nvPr userDrawn="1"/>
        </p:nvSpPr>
        <p:spPr bwMode="black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rgbClr val="0071BC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950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2800" y="2205039"/>
            <a:ext cx="8280400" cy="1008062"/>
          </a:xfrm>
        </p:spPr>
        <p:txBody>
          <a:bodyPr anchor="t" anchorCtr="0"/>
          <a:lstStyle>
            <a:lvl1pPr algn="ctr">
              <a:lnSpc>
                <a:spcPct val="120000"/>
              </a:lnSpc>
              <a:defRPr sz="2800" b="1">
                <a:solidFill>
                  <a:srgbClr val="4D4D4D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645024"/>
            <a:ext cx="6934200" cy="587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8859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799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015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872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7814"/>
            <a:ext cx="8915400" cy="11398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95300" y="1600201"/>
            <a:ext cx="8915400" cy="4530725"/>
          </a:xfrm>
          <a:prstGeom prst="rect">
            <a:avLst/>
          </a:prstGeo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8400"/>
            <a:ext cx="23114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3114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174F5-4789-4A9A-A1E3-18A8F7CA74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944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223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421668"/>
            <a:ext cx="2228850" cy="365125"/>
          </a:xfrm>
        </p:spPr>
        <p:txBody>
          <a:bodyPr/>
          <a:lstStyle>
            <a:lvl1pPr>
              <a:defRPr sz="127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</a:lstStyle>
          <a:p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421668"/>
            <a:ext cx="3343275" cy="365125"/>
          </a:xfrm>
        </p:spPr>
        <p:txBody>
          <a:bodyPr/>
          <a:lstStyle>
            <a:lvl1pPr>
              <a:defRPr sz="120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</a:lstStyle>
          <a:p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421668"/>
            <a:ext cx="2815232" cy="365125"/>
          </a:xfrm>
        </p:spPr>
        <p:txBody>
          <a:bodyPr/>
          <a:lstStyle>
            <a:lvl1pPr>
              <a:defRPr sz="127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</a:lstStyle>
          <a:p>
            <a:fld id="{AEBDC4FC-4296-4127-BA6C-DD3386F5585E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107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071CEB9F-99A4-0EDD-98EA-DA4C18997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800" b="1" i="0">
                <a:solidFill>
                  <a:srgbClr val="4D4D4D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13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94FA6C8-503F-68B5-7BE2-6A254593858D}"/>
              </a:ext>
            </a:extLst>
          </p:cNvPr>
          <p:cNvSpPr txBox="1"/>
          <p:nvPr userDrawn="1"/>
        </p:nvSpPr>
        <p:spPr>
          <a:xfrm>
            <a:off x="57752" y="2406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8456D0BB-2889-7A2A-C0D3-DFD68F799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800" b="1" i="0">
                <a:solidFill>
                  <a:srgbClr val="4D4D4D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092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2800" y="2205039"/>
            <a:ext cx="8280400" cy="1008062"/>
          </a:xfrm>
        </p:spPr>
        <p:txBody>
          <a:bodyPr anchor="t" anchorCtr="0"/>
          <a:lstStyle>
            <a:lvl1pPr algn="ctr">
              <a:lnSpc>
                <a:spcPct val="120000"/>
              </a:lnSpc>
              <a:defRPr sz="2800" b="1">
                <a:solidFill>
                  <a:srgbClr val="4D4D4D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645024"/>
            <a:ext cx="6934200" cy="587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1351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.jpe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714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200" kern="1200">
          <a:solidFill>
            <a:srgbClr val="4D4D4D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935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93" r:id="rId2"/>
    <p:sldLayoutId id="2147483697" r:id="rId3"/>
    <p:sldLayoutId id="2147483711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200" kern="1200">
          <a:solidFill>
            <a:srgbClr val="4D4D4D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black">
          <a:xfrm>
            <a:off x="0" y="1"/>
            <a:ext cx="9906000" cy="656692"/>
          </a:xfrm>
          <a:prstGeom prst="roundRect">
            <a:avLst>
              <a:gd name="adj" fmla="val 0"/>
            </a:avLst>
          </a:prstGeom>
          <a:solidFill>
            <a:srgbClr val="0071BC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 bwMode="white"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800" b="1" i="0">
                <a:solidFill>
                  <a:srgbClr val="4D4D4D"/>
                </a:solidFill>
                <a:latin typeface="Meiryo" panose="020B0604030504040204" pitchFamily="34" charset="-128"/>
                <a:ea typeface="Meiryo" panose="020B0604030504040204" pitchFamily="34" charset="-128"/>
                <a:cs typeface="Meiryo" panose="020B0604030504040204" pitchFamily="34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046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200" kern="1200">
          <a:solidFill>
            <a:srgbClr val="FFFFFF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black">
          <a:xfrm>
            <a:off x="0" y="1"/>
            <a:ext cx="9906000" cy="65669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 bwMode="white"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2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15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200" kern="1200">
          <a:solidFill>
            <a:srgbClr val="FFFFFF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black">
          <a:xfrm>
            <a:off x="0" y="0"/>
            <a:ext cx="1892300" cy="6858000"/>
          </a:xfrm>
          <a:prstGeom prst="rect">
            <a:avLst/>
          </a:prstGeom>
          <a:solidFill>
            <a:srgbClr val="0071B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ja-JP" altLang="en-US"/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 bwMode="white"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4179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200" kern="1200">
          <a:solidFill>
            <a:srgbClr val="FFFFFF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480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200" kern="1200">
          <a:solidFill>
            <a:srgbClr val="4D4D4D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8" name="Picture 2" descr="pd素材集#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6632575"/>
            <a:ext cx="1530350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角丸四角形 2"/>
          <p:cNvSpPr/>
          <p:nvPr userDrawn="1"/>
        </p:nvSpPr>
        <p:spPr bwMode="black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rgbClr val="0071BC"/>
          </a:solidFill>
          <a:ln>
            <a:noFill/>
          </a:ln>
          <a:effectLst/>
        </p:spPr>
        <p:txBody>
          <a:bodyPr lIns="0" tIns="0" rIns="0" bIns="0" rtlCol="0" anchor="ctr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 bwMode="white"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3053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6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200" kern="1200">
          <a:solidFill>
            <a:srgbClr val="FFFFFF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02140" y="6592267"/>
            <a:ext cx="23114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8" name="Picture 2" descr="pd素材集#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6632575"/>
            <a:ext cx="1530350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角丸四角形 2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rgbClr val="E2F1FA"/>
          </a:solidFill>
          <a:ln>
            <a:noFill/>
          </a:ln>
          <a:effectLst/>
        </p:spPr>
        <p:txBody>
          <a:bodyPr lIns="0" tIns="0" rIns="0" bIns="0" rtlCol="0" anchor="ctr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607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200" kern="1200">
          <a:solidFill>
            <a:srgbClr val="4D4D4D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394D14-DBC9-7451-0D2E-67D5693A8A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資料編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9850EE-7870-989C-E506-50D8995EDA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172116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0C91E-A29B-668F-7E17-DA48174E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ワークシート</a:t>
            </a:r>
            <a:br>
              <a:rPr kumimoji="1" lang="en-US" altLang="ja-JP" dirty="0"/>
            </a:br>
            <a:r>
              <a:rPr kumimoji="1" lang="en-US" altLang="ja-JP" dirty="0"/>
              <a:t>POINT</a:t>
            </a:r>
            <a:r>
              <a:rPr kumimoji="1" lang="ja-JP" altLang="en-US"/>
              <a:t>６　ビジョン設計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3D34F06-55EF-9B4C-68EA-BFAF8258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265392"/>
              </p:ext>
            </p:extLst>
          </p:nvPr>
        </p:nvGraphicFramePr>
        <p:xfrm>
          <a:off x="275184" y="872716"/>
          <a:ext cx="9178317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439">
                  <a:extLst>
                    <a:ext uri="{9D8B030D-6E8A-4147-A177-3AD203B41FA5}">
                      <a16:colId xmlns:a16="http://schemas.microsoft.com/office/drawing/2014/main" val="2393338170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3295387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282711886"/>
                    </a:ext>
                  </a:extLst>
                </a:gridCol>
              </a:tblGrid>
              <a:tr h="4167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問い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現況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対応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447426"/>
                  </a:ext>
                </a:extLst>
              </a:tr>
              <a:tr h="1805303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800" b="0" i="0" spc="-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地域での機運機運のための共有するキーワードは適切であるか？</a:t>
                      </a:r>
                      <a:endParaRPr kumimoji="1" lang="ja-JP" altLang="en-US" sz="1800" spc="-15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465302"/>
                  </a:ext>
                </a:extLst>
              </a:tr>
              <a:tr h="180530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キャンペーンに集う中心プレイヤー選定は適切か？</a:t>
                      </a:r>
                      <a:endParaRPr kumimoji="1" lang="ja-JP" altLang="en-US" sz="180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547465"/>
                  </a:ext>
                </a:extLst>
              </a:tr>
              <a:tr h="180530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spc="-15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システム</a:t>
                      </a:r>
                      <a:r>
                        <a:rPr lang="ja-JP" altLang="en-US" sz="1800" b="0" i="0" spc="-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全体を 体感＋理屈で理解・共有できる機会は用意されているか</a:t>
                      </a:r>
                      <a:endParaRPr kumimoji="1" lang="ja-JP" altLang="en-US" sz="1800" spc="-15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394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4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0C91E-A29B-668F-7E17-DA48174E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ワークシート</a:t>
            </a:r>
            <a:br>
              <a:rPr kumimoji="1" lang="en-US" altLang="ja-JP" dirty="0"/>
            </a:br>
            <a:r>
              <a:rPr kumimoji="1" lang="en-US" altLang="ja-JP" dirty="0"/>
              <a:t>POINT1</a:t>
            </a:r>
            <a:r>
              <a:rPr kumimoji="1" lang="ja-JP" altLang="en-US"/>
              <a:t>　地域課題仮説設定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3D34F06-55EF-9B4C-68EA-BFAF8258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310844"/>
              </p:ext>
            </p:extLst>
          </p:nvPr>
        </p:nvGraphicFramePr>
        <p:xfrm>
          <a:off x="275184" y="872716"/>
          <a:ext cx="9178317" cy="5832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439">
                  <a:extLst>
                    <a:ext uri="{9D8B030D-6E8A-4147-A177-3AD203B41FA5}">
                      <a16:colId xmlns:a16="http://schemas.microsoft.com/office/drawing/2014/main" val="2393338170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3295387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282711886"/>
                    </a:ext>
                  </a:extLst>
                </a:gridCol>
              </a:tblGrid>
              <a:tr h="944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問い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現況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アクション・備考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447426"/>
                  </a:ext>
                </a:extLst>
              </a:tr>
              <a:tr h="1629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地域や社会に届いていない声は誰の声か？</a:t>
                      </a:r>
                      <a:endParaRPr kumimoji="1" lang="ja-JP" altLang="en-US" sz="180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465302"/>
                  </a:ext>
                </a:extLst>
              </a:tr>
              <a:tr h="1629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それはエリアや地域のどこに影響を及ぼしているか？</a:t>
                      </a:r>
                      <a:endParaRPr kumimoji="1" lang="ja-JP" altLang="en-US" sz="180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5117669"/>
                  </a:ext>
                </a:extLst>
              </a:tr>
              <a:tr h="1629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市民からの共感性の高い寄付がなぜ必要なのか？</a:t>
                      </a:r>
                      <a:endParaRPr kumimoji="1" lang="ja-JP" altLang="en-US" sz="180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2965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54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0C91E-A29B-668F-7E17-DA48174E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ワークシート</a:t>
            </a:r>
            <a:br>
              <a:rPr kumimoji="1" lang="en-US" altLang="ja-JP" dirty="0"/>
            </a:br>
            <a:r>
              <a:rPr kumimoji="1" lang="en-US" altLang="ja-JP" dirty="0"/>
              <a:t>POINT</a:t>
            </a:r>
            <a:r>
              <a:rPr kumimoji="1" lang="ja-JP" altLang="en-US"/>
              <a:t>３　プレイヤー分析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3D34F06-55EF-9B4C-68EA-BFAF8258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620736"/>
              </p:ext>
            </p:extLst>
          </p:nvPr>
        </p:nvGraphicFramePr>
        <p:xfrm>
          <a:off x="275184" y="872716"/>
          <a:ext cx="9178317" cy="5911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439">
                  <a:extLst>
                    <a:ext uri="{9D8B030D-6E8A-4147-A177-3AD203B41FA5}">
                      <a16:colId xmlns:a16="http://schemas.microsoft.com/office/drawing/2014/main" val="2393338170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3295387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282711886"/>
                    </a:ext>
                  </a:extLst>
                </a:gridCol>
              </a:tblGrid>
              <a:tr h="28702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問い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現況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アクション・備考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447426"/>
                  </a:ext>
                </a:extLst>
              </a:tr>
              <a:tr h="2772812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やり抜きたい＆やり抜けそうな仲間が３人いるか？</a:t>
                      </a:r>
                      <a:endParaRPr lang="en-US" altLang="ja-JP" sz="18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465302"/>
                  </a:ext>
                </a:extLst>
              </a:tr>
              <a:tr h="2772812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同じテーマに取り組むプレイヤーを把握しているか？</a:t>
                      </a:r>
                      <a:endParaRPr kumimoji="1" lang="ja-JP" altLang="en-US" sz="180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547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125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0C91E-A29B-668F-7E17-DA48174E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ワークシート</a:t>
            </a:r>
            <a:br>
              <a:rPr kumimoji="1" lang="en-US" altLang="ja-JP" dirty="0"/>
            </a:br>
            <a:r>
              <a:rPr kumimoji="1" lang="en-US" altLang="ja-JP" dirty="0"/>
              <a:t>POINT</a:t>
            </a:r>
            <a:r>
              <a:rPr kumimoji="1" lang="ja-JP" altLang="en-US"/>
              <a:t>３　プレイヤー分析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F9D2AFC-2AFA-7DEE-DFD2-B0D22E1DD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897975"/>
              </p:ext>
            </p:extLst>
          </p:nvPr>
        </p:nvGraphicFramePr>
        <p:xfrm>
          <a:off x="272480" y="800708"/>
          <a:ext cx="9217024" cy="590465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5605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/>
                        <a:t>自団体</a:t>
                      </a:r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/>
                        <a:t>他団体</a:t>
                      </a:r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/>
                        <a:t>行政</a:t>
                      </a:r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/>
                        <a:t>企業</a:t>
                      </a:r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/>
                        <a:t>地域</a:t>
                      </a:r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/>
                        <a:t>教育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/>
                        <a:t>機関</a:t>
                      </a:r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/>
                        <a:t>金融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/>
                        <a:t>機関</a:t>
                      </a:r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51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/>
                        <a:t>名称</a:t>
                      </a:r>
                      <a:endParaRPr kumimoji="1" lang="ja-JP" altLang="en-US" sz="1400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51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100" dirty="0"/>
                        <a:t>ビジョンミッション</a:t>
                      </a:r>
                      <a:endParaRPr kumimoji="1" lang="ja-JP" altLang="en-US" sz="1100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51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/>
                        <a:t>主な対象</a:t>
                      </a:r>
                      <a:endParaRPr kumimoji="1" lang="ja-JP" altLang="en-US" sz="1400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551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/>
                        <a:t>サービス</a:t>
                      </a:r>
                      <a:endParaRPr kumimoji="1" lang="ja-JP" altLang="en-US" sz="1400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51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/>
                        <a:t>強み</a:t>
                      </a:r>
                      <a:endParaRPr kumimoji="1" lang="ja-JP" altLang="en-US" sz="1400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551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/>
                        <a:t>課題</a:t>
                      </a:r>
                      <a:endParaRPr kumimoji="1" lang="ja-JP" altLang="en-US" sz="1400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551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/>
                        <a:t>他主体との関係性</a:t>
                      </a:r>
                      <a:endParaRPr kumimoji="1" lang="ja-JP" altLang="en-US" sz="1400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dirty="0"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41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0C91E-A29B-668F-7E17-DA48174E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ワークシート</a:t>
            </a:r>
            <a:br>
              <a:rPr kumimoji="1" lang="en-US" altLang="ja-JP" dirty="0"/>
            </a:br>
            <a:r>
              <a:rPr kumimoji="1" lang="en-US" altLang="ja-JP" dirty="0"/>
              <a:t>POINT</a:t>
            </a:r>
            <a:r>
              <a:rPr kumimoji="1" lang="ja-JP" altLang="en-US"/>
              <a:t>４　当事者理解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3D34F06-55EF-9B4C-68EA-BFAF8258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922440"/>
              </p:ext>
            </p:extLst>
          </p:nvPr>
        </p:nvGraphicFramePr>
        <p:xfrm>
          <a:off x="275184" y="872716"/>
          <a:ext cx="9178317" cy="5869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439">
                  <a:extLst>
                    <a:ext uri="{9D8B030D-6E8A-4147-A177-3AD203B41FA5}">
                      <a16:colId xmlns:a16="http://schemas.microsoft.com/office/drawing/2014/main" val="2393338170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3295387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282711886"/>
                    </a:ext>
                  </a:extLst>
                </a:gridCol>
              </a:tblGrid>
              <a:tr h="6035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問い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当事者特定</a:t>
                      </a:r>
                      <a:endParaRPr kumimoji="1" lang="en-US" altLang="ja-JP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rgbClr val="002060"/>
                          </a:solidFill>
                        </a:rPr>
                        <a:t>※</a:t>
                      </a:r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ヒアリング未実施状態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当事者の声</a:t>
                      </a:r>
                      <a:endParaRPr kumimoji="1" lang="en-US" altLang="ja-JP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rgbClr val="002060"/>
                          </a:solidFill>
                        </a:rPr>
                        <a:t>※</a:t>
                      </a:r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ヒアリングしてみて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447426"/>
                  </a:ext>
                </a:extLst>
              </a:tr>
              <a:tr h="261455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/>
                        <a:t>「高優先度の当事者特定」ができているか？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465302"/>
                  </a:ext>
                </a:extLst>
              </a:tr>
              <a:tr h="2614551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当事者の声を聴き、実態を調べられているか？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5547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82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0C91E-A29B-668F-7E17-DA48174E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ワークシート</a:t>
            </a:r>
            <a:br>
              <a:rPr kumimoji="1" lang="en-US" altLang="ja-JP" dirty="0"/>
            </a:br>
            <a:r>
              <a:rPr kumimoji="1" lang="en-US" altLang="ja-JP" dirty="0"/>
              <a:t>POINT</a:t>
            </a:r>
            <a:r>
              <a:rPr kumimoji="1" lang="ja-JP" altLang="en-US"/>
              <a:t>４　当事者理解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3D34F06-55EF-9B4C-68EA-BFAF8258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240990"/>
              </p:ext>
            </p:extLst>
          </p:nvPr>
        </p:nvGraphicFramePr>
        <p:xfrm>
          <a:off x="275184" y="872716"/>
          <a:ext cx="9178317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439">
                  <a:extLst>
                    <a:ext uri="{9D8B030D-6E8A-4147-A177-3AD203B41FA5}">
                      <a16:colId xmlns:a16="http://schemas.microsoft.com/office/drawing/2014/main" val="2393338170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3295387"/>
                    </a:ext>
                  </a:extLst>
                </a:gridCol>
                <a:gridCol w="3059439">
                  <a:extLst>
                    <a:ext uri="{9D8B030D-6E8A-4147-A177-3AD203B41FA5}">
                      <a16:colId xmlns:a16="http://schemas.microsoft.com/office/drawing/2014/main" val="1282711886"/>
                    </a:ext>
                  </a:extLst>
                </a:gridCol>
              </a:tblGrid>
              <a:tr h="11470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問い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当事者特定</a:t>
                      </a:r>
                      <a:endParaRPr kumimoji="1" lang="en-US" altLang="ja-JP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rgbClr val="002060"/>
                          </a:solidFill>
                        </a:rPr>
                        <a:t>※</a:t>
                      </a:r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ヒアリング未実施状態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当事者の声</a:t>
                      </a:r>
                      <a:endParaRPr kumimoji="1" lang="en-US" altLang="ja-JP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rgbClr val="002060"/>
                          </a:solidFill>
                        </a:rPr>
                        <a:t>※</a:t>
                      </a:r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ヒアリングしてみて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447426"/>
                  </a:ext>
                </a:extLst>
              </a:tr>
              <a:tr h="4685556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本当に地域の本質的なニーズに沿っているのか？ </a:t>
                      </a:r>
                      <a:endParaRPr kumimoji="1" lang="ja-JP" altLang="en-US" sz="180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465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0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0C91E-A29B-668F-7E17-DA48174E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ワークシート</a:t>
            </a:r>
            <a:br>
              <a:rPr kumimoji="1" lang="en-US" altLang="ja-JP" dirty="0"/>
            </a:br>
            <a:r>
              <a:rPr kumimoji="1" lang="en-US" altLang="ja-JP" dirty="0"/>
              <a:t>POINT</a:t>
            </a:r>
            <a:r>
              <a:rPr kumimoji="1" lang="ja-JP" altLang="en-US"/>
              <a:t>５　問題構造分析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3D34F06-55EF-9B4C-68EA-BFAF8258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044647"/>
              </p:ext>
            </p:extLst>
          </p:nvPr>
        </p:nvGraphicFramePr>
        <p:xfrm>
          <a:off x="275184" y="872716"/>
          <a:ext cx="9358336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596">
                  <a:extLst>
                    <a:ext uri="{9D8B030D-6E8A-4147-A177-3AD203B41FA5}">
                      <a16:colId xmlns:a16="http://schemas.microsoft.com/office/drawing/2014/main" val="2393338170"/>
                    </a:ext>
                  </a:extLst>
                </a:gridCol>
                <a:gridCol w="6660740">
                  <a:extLst>
                    <a:ext uri="{9D8B030D-6E8A-4147-A177-3AD203B41FA5}">
                      <a16:colId xmlns:a16="http://schemas.microsoft.com/office/drawing/2014/main" val="13295387"/>
                    </a:ext>
                  </a:extLst>
                </a:gridCol>
              </a:tblGrid>
              <a:tr h="11470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問い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現況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447426"/>
                  </a:ext>
                </a:extLst>
              </a:tr>
              <a:tr h="4685556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問題の下流</a:t>
                      </a:r>
                      <a:r>
                        <a:rPr lang="en-US" altLang="ja-JP" sz="1800" b="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〜</a:t>
                      </a:r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上流までを</a:t>
                      </a:r>
                      <a:endParaRPr lang="en-US" altLang="ja-JP" sz="1800" b="0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/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把握しているか？ </a:t>
                      </a:r>
                      <a:endParaRPr kumimoji="1" lang="ja-JP" altLang="en-US" sz="180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465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812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0C91E-A29B-668F-7E17-DA48174E4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ワークシート</a:t>
            </a:r>
            <a:br>
              <a:rPr kumimoji="1" lang="en-US" altLang="ja-JP" dirty="0"/>
            </a:br>
            <a:r>
              <a:rPr kumimoji="1" lang="en-US" altLang="ja-JP" dirty="0"/>
              <a:t>POINT</a:t>
            </a:r>
            <a:r>
              <a:rPr kumimoji="1" lang="ja-JP" altLang="en-US"/>
              <a:t>５　問題構造分析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3D34F06-55EF-9B4C-68EA-BFAF8258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692176"/>
              </p:ext>
            </p:extLst>
          </p:nvPr>
        </p:nvGraphicFramePr>
        <p:xfrm>
          <a:off x="275184" y="872716"/>
          <a:ext cx="9358336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596">
                  <a:extLst>
                    <a:ext uri="{9D8B030D-6E8A-4147-A177-3AD203B41FA5}">
                      <a16:colId xmlns:a16="http://schemas.microsoft.com/office/drawing/2014/main" val="2393338170"/>
                    </a:ext>
                  </a:extLst>
                </a:gridCol>
                <a:gridCol w="6660740">
                  <a:extLst>
                    <a:ext uri="{9D8B030D-6E8A-4147-A177-3AD203B41FA5}">
                      <a16:colId xmlns:a16="http://schemas.microsoft.com/office/drawing/2014/main" val="13295387"/>
                    </a:ext>
                  </a:extLst>
                </a:gridCol>
              </a:tblGrid>
              <a:tr h="11470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問い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現況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447426"/>
                  </a:ext>
                </a:extLst>
              </a:tr>
              <a:tr h="4685556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誰も</a:t>
                      </a:r>
                      <a:r>
                        <a:rPr lang="ja-JP" altLang="en-US" sz="18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が繰返す</a:t>
                      </a:r>
                      <a:r>
                        <a:rPr lang="ja-JP" altLang="en-US" sz="1800" b="0" i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地域の本質的なニーズに沿っているか？</a:t>
                      </a:r>
                      <a:endParaRPr kumimoji="1" lang="ja-JP" altLang="en-US" sz="180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465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351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0C91E-A29B-668F-7E17-DA48174E4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636"/>
            <a:ext cx="9906000" cy="396044"/>
          </a:xfrm>
        </p:spPr>
        <p:txBody>
          <a:bodyPr/>
          <a:lstStyle/>
          <a:p>
            <a:r>
              <a:rPr kumimoji="1" lang="ja-JP" altLang="en-US" sz="2000"/>
              <a:t>ワークシート</a:t>
            </a:r>
            <a:br>
              <a:rPr kumimoji="1" lang="en-US" altLang="ja-JP" sz="2000" dirty="0"/>
            </a:br>
            <a:r>
              <a:rPr kumimoji="1" lang="en-US" altLang="ja-JP" sz="2000" dirty="0"/>
              <a:t>POINT</a:t>
            </a:r>
            <a:r>
              <a:rPr kumimoji="1" lang="ja-JP" altLang="en-US" sz="2000"/>
              <a:t>５　問題構造分析　</a:t>
            </a:r>
            <a:r>
              <a:rPr kumimoji="1" lang="ja-JP" altLang="en-US" sz="2000" spc="-150"/>
              <a:t>その問題構造を支えている他プレイヤーの守備囲は？</a:t>
            </a:r>
            <a:endParaRPr kumimoji="1" lang="ja-JP" altLang="en-US" sz="200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3D34F06-55EF-9B4C-68EA-BFAF8258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998150"/>
              </p:ext>
            </p:extLst>
          </p:nvPr>
        </p:nvGraphicFramePr>
        <p:xfrm>
          <a:off x="275184" y="872716"/>
          <a:ext cx="9430345" cy="5982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891">
                  <a:extLst>
                    <a:ext uri="{9D8B030D-6E8A-4147-A177-3AD203B41FA5}">
                      <a16:colId xmlns:a16="http://schemas.microsoft.com/office/drawing/2014/main" val="4061182136"/>
                    </a:ext>
                  </a:extLst>
                </a:gridCol>
                <a:gridCol w="3166247">
                  <a:extLst>
                    <a:ext uri="{9D8B030D-6E8A-4147-A177-3AD203B41FA5}">
                      <a16:colId xmlns:a16="http://schemas.microsoft.com/office/drawing/2014/main" val="13295387"/>
                    </a:ext>
                  </a:extLst>
                </a:gridCol>
                <a:gridCol w="1886069">
                  <a:extLst>
                    <a:ext uri="{9D8B030D-6E8A-4147-A177-3AD203B41FA5}">
                      <a16:colId xmlns:a16="http://schemas.microsoft.com/office/drawing/2014/main" val="2485712249"/>
                    </a:ext>
                  </a:extLst>
                </a:gridCol>
                <a:gridCol w="1886069">
                  <a:extLst>
                    <a:ext uri="{9D8B030D-6E8A-4147-A177-3AD203B41FA5}">
                      <a16:colId xmlns:a16="http://schemas.microsoft.com/office/drawing/2014/main" val="2834897511"/>
                    </a:ext>
                  </a:extLst>
                </a:gridCol>
                <a:gridCol w="1886069">
                  <a:extLst>
                    <a:ext uri="{9D8B030D-6E8A-4147-A177-3AD203B41FA5}">
                      <a16:colId xmlns:a16="http://schemas.microsoft.com/office/drawing/2014/main" val="2334161612"/>
                    </a:ext>
                  </a:extLst>
                </a:gridCol>
              </a:tblGrid>
              <a:tr h="10388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上流下流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発生している問題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どうすれば問題解決できるのか？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自組織の対応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rgbClr val="002060"/>
                          </a:solidFill>
                        </a:rPr>
                        <a:t>他プレイヤー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447426"/>
                  </a:ext>
                </a:extLst>
              </a:tr>
              <a:tr h="786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上流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465302"/>
                  </a:ext>
                </a:extLst>
              </a:tr>
              <a:tr h="12901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中流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832400"/>
                  </a:ext>
                </a:extLst>
              </a:tr>
              <a:tr h="27175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下流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240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025448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defTabSz="1066800">
          <a:lnSpc>
            <a:spcPct val="90000"/>
          </a:lnSpc>
          <a:spcBef>
            <a:spcPct val="0"/>
          </a:spcBef>
          <a:spcAft>
            <a:spcPct val="35000"/>
          </a:spcAft>
          <a:defRPr sz="1400"/>
        </a:defPPr>
      </a:lstStyle>
    </a:spDef>
  </a:objectDefaults>
  <a:extraClrSchemeLst/>
</a:theme>
</file>

<file path=ppt/theme/theme10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8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 rtlCol="0" anchor="ctr">
        <a:spAutoFit/>
      </a:bodyPr>
      <a:lstStyle>
        <a:defPPr algn="ctr">
          <a:lnSpc>
            <a:spcPct val="140000"/>
          </a:lnSpc>
          <a:spcBef>
            <a:spcPct val="0"/>
          </a:spcBef>
          <a:spcAft>
            <a:spcPts val="600"/>
          </a:spcAft>
          <a:defRPr sz="2400" b="1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9525">
          <a:solidFill>
            <a:srgbClr val="4D4D4D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 rtlCol="0" anchor="ctr">
        <a:spAutoFit/>
      </a:bodyPr>
      <a:lstStyle>
        <a:defPPr algn="ctr">
          <a:lnSpc>
            <a:spcPct val="140000"/>
          </a:lnSpc>
          <a:spcBef>
            <a:spcPct val="0"/>
          </a:spcBef>
          <a:spcAft>
            <a:spcPts val="600"/>
          </a:spcAft>
          <a:defRPr sz="2400" b="1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9525">
          <a:solidFill>
            <a:srgbClr val="4D4D4D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3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5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8.xml><?xml version="1.0" encoding="utf-8"?>
<a:theme xmlns:a="http://schemas.openxmlformats.org/drawingml/2006/main" name="7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F1AA41887C3F647824535E4F44906C4" ma:contentTypeVersion="17" ma:contentTypeDescription="新しいドキュメントを作成します。" ma:contentTypeScope="" ma:versionID="54a28c69c3b678d93243ffd29a33d7c3">
  <xsd:schema xmlns:xsd="http://www.w3.org/2001/XMLSchema" xmlns:xs="http://www.w3.org/2001/XMLSchema" xmlns:p="http://schemas.microsoft.com/office/2006/metadata/properties" xmlns:ns2="6cd965a6-0885-41e5-87c0-1e75a783777c" xmlns:ns3="190642a8-ef69-4826-b109-7bf12b850424" targetNamespace="http://schemas.microsoft.com/office/2006/metadata/properties" ma:root="true" ma:fieldsID="88693cccc01289a44dc4a1240181aa73" ns2:_="" ns3:_="">
    <xsd:import namespace="6cd965a6-0885-41e5-87c0-1e75a783777c"/>
    <xsd:import namespace="190642a8-ef69-4826-b109-7bf12b8504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d965a6-0885-41e5-87c0-1e75a78377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3b505dd8-05bb-47e6-b1a3-31638b896e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0642a8-ef69-4826-b109-7bf12b850424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8f963d4-2a65-48f2-9d3f-b55e2c654f1b}" ma:internalName="TaxCatchAll" ma:showField="CatchAllData" ma:web="190642a8-ef69-4826-b109-7bf12b8504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d965a6-0885-41e5-87c0-1e75a783777c">
      <Terms xmlns="http://schemas.microsoft.com/office/infopath/2007/PartnerControls"/>
    </lcf76f155ced4ddcb4097134ff3c332f>
    <TaxCatchAll xmlns="190642a8-ef69-4826-b109-7bf12b850424" xsi:nil="true"/>
  </documentManagement>
</p:properties>
</file>

<file path=customXml/itemProps1.xml><?xml version="1.0" encoding="utf-8"?>
<ds:datastoreItem xmlns:ds="http://schemas.openxmlformats.org/officeDocument/2006/customXml" ds:itemID="{F0E2090B-C0E0-4898-B4AC-53F7385B93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d965a6-0885-41e5-87c0-1e75a783777c"/>
    <ds:schemaRef ds:uri="190642a8-ef69-4826-b109-7bf12b8504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D23C7F-6F7F-459A-AEDF-DF20619B91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73F49F-CDCB-48D0-BDE0-32A96F7B44A9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190642a8-ef69-4826-b109-7bf12b850424"/>
    <ds:schemaRef ds:uri="6cd965a6-0885-41e5-87c0-1e75a783777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58274</TotalTime>
  <Words>331</Words>
  <Application>Microsoft Macintosh PowerPoint</Application>
  <PresentationFormat>A4 210 x 297 mm</PresentationFormat>
  <Paragraphs>72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10</vt:i4>
      </vt:variant>
    </vt:vector>
  </HeadingPairs>
  <TitlesOfParts>
    <vt:vector size="24" baseType="lpstr">
      <vt:lpstr>Meiryo</vt:lpstr>
      <vt:lpstr>Meiryo</vt:lpstr>
      <vt:lpstr>Yu Gothic</vt:lpstr>
      <vt:lpstr>Yu Gothic Medium</vt:lpstr>
      <vt:lpstr>Arial</vt:lpstr>
      <vt:lpstr>Calibri</vt:lpstr>
      <vt:lpstr>4_Office ​​テーマ</vt:lpstr>
      <vt:lpstr>1_Office ​​テーマ</vt:lpstr>
      <vt:lpstr>8_Office ​​テーマ</vt:lpstr>
      <vt:lpstr>6_Office ​​テーマ</vt:lpstr>
      <vt:lpstr>2_Office ​​テーマ</vt:lpstr>
      <vt:lpstr>3_Office ​​テーマ</vt:lpstr>
      <vt:lpstr>5_Office ​​テーマ</vt:lpstr>
      <vt:lpstr>7_Office ​​テーマ</vt:lpstr>
      <vt:lpstr>資料編</vt:lpstr>
      <vt:lpstr>ワークシート POINT1　地域課題仮説設定</vt:lpstr>
      <vt:lpstr>ワークシート POINT３　プレイヤー分析</vt:lpstr>
      <vt:lpstr>ワークシート POINT３　プレイヤー分析</vt:lpstr>
      <vt:lpstr>ワークシート POINT４　当事者理解</vt:lpstr>
      <vt:lpstr>ワークシート POINT４　当事者理解</vt:lpstr>
      <vt:lpstr>ワークシート POINT５　問題構造分析</vt:lpstr>
      <vt:lpstr>ワークシート POINT５　問題構造分析</vt:lpstr>
      <vt:lpstr>ワークシート POINT５　問題構造分析　その問題構造を支えている他プレイヤーの守備囲は？</vt:lpstr>
      <vt:lpstr>ワークシート POINT６　ビジョン設計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プレゼンひな形</dc:title>
  <dc:subject/>
  <dc:creator>宝楽陸寛</dc:creator>
  <cp:keywords/>
  <dc:description/>
  <cp:lastModifiedBy>石本貴之</cp:lastModifiedBy>
  <cp:revision>2942</cp:revision>
  <cp:lastPrinted>2023-11-11T12:25:47Z</cp:lastPrinted>
  <dcterms:created xsi:type="dcterms:W3CDTF">2013-06-19T15:30:58Z</dcterms:created>
  <dcterms:modified xsi:type="dcterms:W3CDTF">2023-11-28T09:05:37Z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0x0101001F1AA41887C3F647824535E4F44906C4</vt:lpwstr>
  </property>
  <property fmtid="{D5CDD505-2E9C-101B-9397-08002B2CF9AE}" pid="3" name="MediaServiceImageTags">
    <vt:lpwstr/>
  </property>
</Properties>
</file>